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852F-1425-4267-BAC2-1A1F0E17327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C422-5C59-4182-9891-1F833CBA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852F-1425-4267-BAC2-1A1F0E17327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C422-5C59-4182-9891-1F833CBA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852F-1425-4267-BAC2-1A1F0E17327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C422-5C59-4182-9891-1F833CBA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8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852F-1425-4267-BAC2-1A1F0E17327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C422-5C59-4182-9891-1F833CBA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852F-1425-4267-BAC2-1A1F0E17327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C422-5C59-4182-9891-1F833CBA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6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852F-1425-4267-BAC2-1A1F0E17327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C422-5C59-4182-9891-1F833CBA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9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852F-1425-4267-BAC2-1A1F0E17327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C422-5C59-4182-9891-1F833CBA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4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852F-1425-4267-BAC2-1A1F0E17327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C422-5C59-4182-9891-1F833CBA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2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852F-1425-4267-BAC2-1A1F0E17327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C422-5C59-4182-9891-1F833CBA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4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852F-1425-4267-BAC2-1A1F0E17327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C422-5C59-4182-9891-1F833CBA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7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852F-1425-4267-BAC2-1A1F0E17327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C422-5C59-4182-9891-1F833CBA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3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0852F-1425-4267-BAC2-1A1F0E17327A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C422-5C59-4182-9891-1F833CBA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9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641167" y="430685"/>
            <a:ext cx="9156192" cy="533209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สถานีตำรวจภูธรเชียงขวัญ การประชุมการขับเคลื่อนการประเมินคุณธรรมและความโปร่งใส ในการดำเนินงานของหน่วยงานภาครัฐ (</a:t>
            </a:r>
            <a:r>
              <a:rPr lang="en-US" sz="2800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&amp; Transparency Assessment: ITA) </a:t>
            </a:r>
            <a:r>
              <a:rPr lang="th-TH" sz="2800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ของสถานีตำรวจภูธรเชียงขวัญประจ</a:t>
            </a:r>
            <a:r>
              <a:rPr lang="th-TH" sz="2800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800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ปีงบประมาณ พ.ศ. </a:t>
            </a:r>
            <a:r>
              <a:rPr lang="th-TH" sz="2800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2568</a:t>
            </a:r>
            <a:endParaRPr lang="en-US" sz="28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9696893" y="6193465"/>
            <a:ext cx="2495107" cy="66453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ข้อมูล ณ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มกราคม 2567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4" y="-30255"/>
            <a:ext cx="1436599" cy="203209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69" y="1030288"/>
            <a:ext cx="5144662" cy="1058467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4357872" y="4401493"/>
            <a:ext cx="347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solidFill>
                  <a:srgbClr val="FFFF00"/>
                </a:solidFill>
              </a:rPr>
              <a:t>สถานีตำรวจภูธรเชียงขวัญ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403713" y="791234"/>
            <a:ext cx="10593215" cy="5464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h-TH" sz="2000" b="1" dirty="0" smtClean="0">
                <a:solidFill>
                  <a:srgbClr val="FFFF00"/>
                </a:solidFill>
              </a:rPr>
              <a:t>การกำหนดมาตรการ กิจกรรมในการเตรียมความ พร้อมรับการประเมินคุณธรรมและความโปร่งใส ในการดำเนินงานของหน่วยงานภาครัฐ</a:t>
            </a:r>
            <a:endParaRPr lang="en-US" sz="20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9458034" y="6477601"/>
            <a:ext cx="2705100" cy="36739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สถานีตำรวจภูธรเชียงขวัญ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0" y="14234"/>
            <a:ext cx="1037223" cy="146716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09" y="35648"/>
            <a:ext cx="2670791" cy="738641"/>
          </a:xfrm>
          <a:prstGeom prst="rect">
            <a:avLst/>
          </a:prstGeom>
        </p:spPr>
      </p:pic>
      <p:sp>
        <p:nvSpPr>
          <p:cNvPr id="13" name="สี่เหลี่ยมผืนผ้ามุมมน 12"/>
          <p:cNvSpPr/>
          <p:nvPr/>
        </p:nvSpPr>
        <p:spPr>
          <a:xfrm>
            <a:off x="1403713" y="4450080"/>
            <a:ext cx="10079036" cy="1811890"/>
          </a:xfrm>
          <a:prstGeom prst="roundRect">
            <a:avLst/>
          </a:prstGeom>
          <a:solidFill>
            <a:srgbClr val="96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25</a:t>
            </a:r>
            <a:r>
              <a:rPr lang="en-US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,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26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ธ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.ค.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6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7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พ.ต.อ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2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พงษ์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ศักดิ์ เตยหล้า</a:t>
            </a:r>
            <a:r>
              <a:rPr lang="th-TH" sz="2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ผกก.สภ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.เชียงขวัญ ประชุมเตรียมความพร้อม รับการประเมินฯ โดยได้มอบหมายผู้รับผิดชอบ และการจัดทำปฏิทินกิจกรรมต่างๆตาม ป.ป.ช.ก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หนดรวมถึงแนวทางการปฏิบัติแต่ละหัวข้อของตัวชี้วัด และวิธีการด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เนินการ</a:t>
            </a:r>
            <a:endParaRPr lang="en-US" sz="28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8" y="1609397"/>
            <a:ext cx="5156232" cy="2712761"/>
          </a:xfrm>
          <a:prstGeom prst="rect">
            <a:avLst/>
          </a:prstGeom>
          <a:ln w="762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33" y="1609397"/>
            <a:ext cx="5481399" cy="271276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420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281793" y="4139293"/>
            <a:ext cx="9707336" cy="232296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สถานีตำรวจภูธรเชียงขวัญ ได้ด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เนินการประชุมการขับเคลื่อนการประเมินคุณธรรมและความโปร่งใส ในการดำเนินงานของหน่วยงานภาครัฐ (</a:t>
            </a:r>
            <a:r>
              <a:rPr lang="en-US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&amp; Transparency Assessment: ITA) 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ของสถานีต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รวจ ประจำ ปีงบประมาณ พ.ศ. 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256</a:t>
            </a:r>
            <a:r>
              <a:rPr lang="en-US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 </a:t>
            </a:r>
            <a:r>
              <a:rPr lang="th-TH" sz="2000" b="1" dirty="0" err="1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พ.ต.อ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2000" b="1" dirty="0" err="1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พงษ์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ศักดิ์ เตยหล้า </a:t>
            </a:r>
            <a:r>
              <a:rPr lang="th-TH" sz="2000" b="1" dirty="0" err="1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ผกก.สภ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.เชียงขวัญ เป็นประธานการประชุม ซึ่งการประชุมดังกล่าว มีวัตถุประสงค์เพื่อแจ้งค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สั่งแต่งตั้งคณะขับเคลื่อนการประเมินคุณธรรม และความโปร่งใสในการดำเนินงานของหน่วยงานภาครัฐ (</a:t>
            </a:r>
            <a:r>
              <a:rPr lang="en-US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and Transparency Assessment: ITA) 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 </a:t>
            </a:r>
            <a:r>
              <a:rPr lang="th-TH" sz="2000" b="1" dirty="0" err="1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สภ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.เชียงขวัญ และท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ความเข้าใจ วางแผนการด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เนินงานตามกรอบ ระยะเวลาการประเมินคุณธรรม และความโปร่งใสในการด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เนินงานของหน่วยงานภาครัฐ (</a:t>
            </a:r>
            <a:r>
              <a:rPr lang="en-US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&amp; Transparency Assessment: ITA) 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ของสถานีตำรวจ ประจ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ปีงบประมาณ พ.ศ. 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256</a:t>
            </a:r>
            <a:r>
              <a:rPr lang="en-US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ประกอบด้วย 3 ประเด็นส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คัญ ได้แก่ </a:t>
            </a:r>
            <a:endParaRPr lang="en-US" sz="2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9458034" y="6477601"/>
            <a:ext cx="2705100" cy="36739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สถานีตำรวจภูธรเชียงขวัญ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0" y="14234"/>
            <a:ext cx="1037223" cy="146716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45" y="950482"/>
            <a:ext cx="9095432" cy="31734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55" y="14070"/>
            <a:ext cx="3330429" cy="92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897293" y="959526"/>
            <a:ext cx="10905872" cy="461034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arenR"/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แบบวัดการรับรู้ของผู้มีส่วนได้ส่วนเสียภายใน (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Internal Integrity and Transparency Assessment: IIT) –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ให้เจ้าหน้าที่ตำรวจทำความเข้าใจในข้อค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ถามและสร้างความตระหนักรู้เกี่ยวกับประเด็นข้อคำถามให้ผู้มีส่วนได้ส่วนเสียภายในทราบก่อนทำการประเมินแบบวัดการรับรู้ของผู้มีส่วนได้ส่วนเสียภายใน (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IIT)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มอบฝ่ายอำนวยการด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เนินการเพื่อ พัฒนาการปฏิบัติหน้าที่และการให้บริการตามประเด็นการประเมินพร้อมทั้งมีการสื่อสารและประชาสัมพันธ์อย่างต่อเนื่อง </a:t>
            </a:r>
          </a:p>
          <a:p>
            <a:pPr marL="457200" indent="-457200" algn="just">
              <a:buAutoNum type="arabicParenR"/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แบบวัดการรับรู้ของผู้มีส่วนได้ส่วนเสียภายนอก (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External Integrity and Transparency Assessment: EIT) </a:t>
            </a:r>
            <a:endParaRPr lang="th-TH" sz="24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 algn="just">
              <a:buFontTx/>
              <a:buChar char="-"/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ทุกงานในสังกัดประชาสัมพันธ์เกี่ยวกับการประเมินคุณธรรมและความโปร่งใสในการดำเนินงานของหน่วยงานภาครัฐ (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&amp; Transparency Assessment: ITA)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ของสถานีตำรวจให้แก่ประชาชนผู้มาใช้บริการประจำจุดประชาสัมพันธ์ให้คำแนะนำและขอความร่วมมือในการทำแบบวัดการรับรู้ของผู้มีส่วนได้ส่วนเสียภายนอก (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EIT) </a:t>
            </a:r>
            <a:endParaRPr lang="th-TH" sz="24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มอบหมายให้ฝ่ายงานป้องกันปราบปราม,งานสอบสวนให้พัฒนาและยกระดับการให้ให้บริการจัดเจ้าหน้าที่จุด ประชาสัมพันธ์เผยแพร่ขั้นตอนคู่มือการปฏิบัติงาน </a:t>
            </a:r>
            <a:endParaRPr lang="en-US" sz="24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9458034" y="6477601"/>
            <a:ext cx="2705100" cy="36739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สถานีตำรวจภูธรเชียงขวัญ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0" y="14234"/>
            <a:ext cx="1037223" cy="146716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55" y="14070"/>
            <a:ext cx="3330429" cy="92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897293" y="959526"/>
            <a:ext cx="10905872" cy="461034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มอบฝ่ายอำนวยการเผยแพร่ สื่อสารประชาสัมพันธ์ ข้อมูลผลการดำเนินงาน และกิจกรรม ต่างๆ ที่สถานีตำรวจด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เนินการร่วมกับประชาชน ชุมชนในพื้นที่อย่างต่อเนื่อง และเผยแพร่ ผ่าน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Website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Facebook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ของสถานีตำรวจ </a:t>
            </a:r>
          </a:p>
          <a:p>
            <a:pPr marL="342900" indent="-342900" algn="just">
              <a:buFontTx/>
              <a:buChar char="-"/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- มอบฝ่ายอำนวยการเผยแพร่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QR Code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URL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ช่องทางการเข้าตอบแบบวัดการรับรู้ของผู้มีส่วนได้ ส่วนเสียภายนอก (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External Integrity and Transparency Assessment: EIT) Website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Facebook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ของสถานีตำรวจ </a:t>
            </a:r>
          </a:p>
          <a:p>
            <a:pPr algn="just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3) การเปิดเผยข้อมูลสาธารณะ (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Open Data Integrity and Transparency Assessment: OIT) -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ให้สถานีตำรวจศึกษา และจัดท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ประเด็นแบบตรวจการเปิดเผยข้อมูลสาธารณะ (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OIT)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เพื่อให้ประชาชนสามารถเข้าถึงได้ผ่านหน้าเว็บไซต์หลักของสถานีตำรวจอย่างต่อเนื่อง</a:t>
            </a:r>
            <a:endParaRPr lang="en-US" sz="24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9458034" y="6477601"/>
            <a:ext cx="2705100" cy="36739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สถานีตำรวจภูธรเชียงขวัญ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0" y="14234"/>
            <a:ext cx="1037223" cy="146716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55" y="14070"/>
            <a:ext cx="3330429" cy="92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428840" y="800297"/>
            <a:ext cx="10117874" cy="5464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h-TH" sz="2400" b="1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ตรียมความพร้อมและขับเคลื่อนมาตรการส่งเสริมคุณธรรมและความโปร่งใสในการดำเนินงานของหน่วยงานภาครัฐ</a:t>
            </a:r>
            <a:endParaRPr lang="en-US" sz="24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9458034" y="6477601"/>
            <a:ext cx="2705100" cy="36739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สถานีตำรวจภูธรเชียงขวัญ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0" y="14234"/>
            <a:ext cx="1037223" cy="146716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18" y="-49758"/>
            <a:ext cx="3330429" cy="921072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13" y="1405548"/>
            <a:ext cx="5084064" cy="24773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13" y="3890665"/>
            <a:ext cx="5084064" cy="228782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สี่เหลี่ยมผืนผ้ามุมมน 12"/>
          <p:cNvSpPr/>
          <p:nvPr/>
        </p:nvSpPr>
        <p:spPr>
          <a:xfrm>
            <a:off x="6609697" y="1516111"/>
            <a:ext cx="5139643" cy="4697091"/>
          </a:xfrm>
          <a:prstGeom prst="roundRect">
            <a:avLst/>
          </a:prstGeom>
          <a:solidFill>
            <a:srgbClr val="96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1.การชี้แจงและให้ข้อมูลเกี่ยวกับการประเมิน คุณธรรมและความโปร่งใส </a:t>
            </a:r>
          </a:p>
          <a:p>
            <a:pPr algn="just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2.การศึกษาและวิเคราะห์กรอบการประเมินและประเด็นที่ปรับปรุงและพัฒนาโดยเร่งด่วน </a:t>
            </a:r>
          </a:p>
          <a:p>
            <a:pPr algn="just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3.การกำหนดมาตรการกิจกรรมในการเตรียมความพร้อมรับการประเมิน</a:t>
            </a:r>
            <a:endParaRPr lang="en-US" sz="28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4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343275" y="201393"/>
            <a:ext cx="8029194" cy="5464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การแต่งตั้งคณะกรรมการดำเนินการในการขับเคลื่อนและก</a:t>
            </a:r>
            <a:r>
              <a:rPr lang="th-TH" sz="2800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800" b="1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กับติดตาม</a:t>
            </a:r>
            <a:endParaRPr lang="en-US" sz="28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9458034" y="6477601"/>
            <a:ext cx="2705100" cy="36739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สถานีตำรวจภูธรเชียงขวัญ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0" y="14234"/>
            <a:ext cx="1037223" cy="146716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18" y="-49758"/>
            <a:ext cx="3330429" cy="921072"/>
          </a:xfrm>
          <a:prstGeom prst="rect">
            <a:avLst/>
          </a:prstGeom>
        </p:spPr>
      </p:pic>
      <p:sp>
        <p:nvSpPr>
          <p:cNvPr id="13" name="สี่เหลี่ยมผืนผ้ามุมมน 12"/>
          <p:cNvSpPr/>
          <p:nvPr/>
        </p:nvSpPr>
        <p:spPr>
          <a:xfrm>
            <a:off x="1281793" y="5039748"/>
            <a:ext cx="10373562" cy="1410752"/>
          </a:xfrm>
          <a:prstGeom prst="roundRect">
            <a:avLst/>
          </a:prstGeom>
          <a:solidFill>
            <a:srgbClr val="96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คำสั่งสถานีตำรวจภูธรเชียงขวัญที่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10/2568</a:t>
            </a:r>
            <a:r>
              <a:rPr lang="th-TH" sz="1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เรื่องแต่งตั้งคณะกรรมการด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ำ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เนินการในการขับเคลื่อนและกำกับติดตามการประเมินคุณธรรมและความโปร่งใส ในการดำเนินงานของหน่วยงานภาครัฐ (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&amp; Transparency Assessment : ITA)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ของสถานีตำรวจภูธรเชียงขวัญ ลง 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9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มกราคม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2568</a:t>
            </a:r>
            <a:endParaRPr lang="en-US" sz="24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73" y="1419470"/>
            <a:ext cx="3439070" cy="2903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15" y="838233"/>
            <a:ext cx="2925985" cy="414307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57" y="838233"/>
            <a:ext cx="2933018" cy="41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287045" y="472369"/>
            <a:ext cx="8466555" cy="5464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การชี้แจงและให้ข้อมูลเกี่ยวกับการประเมินคุณธรรมและ ความโปร่งใส</a:t>
            </a:r>
            <a:endParaRPr lang="en-US" sz="28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9458034" y="6477601"/>
            <a:ext cx="2705100" cy="36739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สถานีตำรวจภูธรเชียงขวัญ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1" y="44299"/>
            <a:ext cx="1037223" cy="146716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22" y="138226"/>
            <a:ext cx="2881013" cy="103220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36" y="1192625"/>
            <a:ext cx="5219323" cy="2488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สี่เหลี่ยมผืนผ้ามุมมน 12"/>
          <p:cNvSpPr/>
          <p:nvPr/>
        </p:nvSpPr>
        <p:spPr>
          <a:xfrm>
            <a:off x="474188" y="3761840"/>
            <a:ext cx="6361848" cy="2899457"/>
          </a:xfrm>
          <a:prstGeom prst="roundRect">
            <a:avLst/>
          </a:prstGeom>
          <a:solidFill>
            <a:srgbClr val="96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h-TH" sz="24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พ.ต.อ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24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พงษ์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ศักดิ์ เตยหล้า </a:t>
            </a:r>
            <a:r>
              <a:rPr lang="th-TH" sz="24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ผกก.สภ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.เชียงขวัญ ประชุมชี้แจง และให้ข้อมูลเกี่ยวกับการประเมินการรับรู้แก่เจ้าหน้าที่ ตำรวจในสังกัด </a:t>
            </a:r>
            <a:r>
              <a:rPr lang="th-TH" sz="24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สภ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.เชียงขวัญ ตามแบบวัดการรับรู้ของผู้มีส่วน ได้ส่วนเสียภายใน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Internal Integrity and Transparency Assessment (IIT)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และการประเมินการรับรู้ของเจ้าหน้าที่ ตำรวจในหน่วยงานทั้ง 5 สายงาน ในการดำเนินการต่างๆ ของสถานีตำรวจที่ปฏิบัติหน้าที่อยู่ในการประชุมบริหาร 25 ธ.ค.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67</a:t>
            </a:r>
            <a:endParaRPr lang="en-US" sz="24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3" y="1192624"/>
            <a:ext cx="5572614" cy="2469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96" y="3804137"/>
            <a:ext cx="5194651" cy="252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4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287045" y="472369"/>
            <a:ext cx="8466555" cy="5464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การชี้แจงและให้ข้อมูลเกี่ยวกับการประเมินคุณธรรมและ ความโปร่งใส</a:t>
            </a:r>
            <a:endParaRPr lang="en-US" sz="28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9296399" y="6334684"/>
            <a:ext cx="2839025" cy="4964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สถานีตำรวจภูธรเชียงขวัญ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1" y="72010"/>
            <a:ext cx="914369" cy="129339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22" y="138226"/>
            <a:ext cx="2881013" cy="1032205"/>
          </a:xfrm>
          <a:prstGeom prst="rect">
            <a:avLst/>
          </a:prstGeom>
        </p:spPr>
      </p:pic>
      <p:sp>
        <p:nvSpPr>
          <p:cNvPr id="13" name="สี่เหลี่ยมผืนผ้ามุมมน 12"/>
          <p:cNvSpPr/>
          <p:nvPr/>
        </p:nvSpPr>
        <p:spPr>
          <a:xfrm>
            <a:off x="5874327" y="1365401"/>
            <a:ext cx="6123901" cy="4510770"/>
          </a:xfrm>
          <a:prstGeom prst="roundRect">
            <a:avLst/>
          </a:prstGeom>
          <a:solidFill>
            <a:srgbClr val="96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พ.ต.อ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2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พงษ์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ศักดิ์ เตยหล้า </a:t>
            </a:r>
            <a:r>
              <a:rPr lang="th-TH" sz="2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ผกก.สภ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.เชียง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ขวัญ</a:t>
            </a:r>
            <a:r>
              <a:rPr lang="en-US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ชี้แจง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และให้ข้อมูลเกี่ยวกับการประเมินการรับรู้แก่เจ้าหน้าที่ตำรวจในสังกัด </a:t>
            </a:r>
            <a:r>
              <a:rPr lang="th-TH" sz="2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สภ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.เชียงขวัญตามแบบวัดการรับรู้ของผู้มีส่วนได้ส่วนเสียภายใน </a:t>
            </a:r>
            <a:r>
              <a:rPr lang="en-US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Internal Integrity and Transparency Assessment (IIT),(EIT),(EIT2)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(</a:t>
            </a:r>
            <a:r>
              <a:rPr lang="en-US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OIT)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รวมถึงการประเมินการรับรู้ของเจ้าหน้าที่ตำรวจในหน่วยงานทั้ง 5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สาย</a:t>
            </a:r>
            <a:r>
              <a:rPr lang="en-US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ประจำปีงบประมาณ พ.ศ.2568</a:t>
            </a:r>
            <a:endParaRPr lang="en-US" sz="28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4" y="1298299"/>
            <a:ext cx="5087158" cy="251032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3" y="3920859"/>
            <a:ext cx="5087158" cy="28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287045" y="472369"/>
            <a:ext cx="8466555" cy="54642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การชี้แจงและให้ข้อมูลเกี่ยวกับการประเมินคุณธรรมและ ความโปร่งใส</a:t>
            </a:r>
            <a:endParaRPr lang="en-US" sz="28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9458034" y="6477601"/>
            <a:ext cx="2705100" cy="36739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สถานีตำรวจภูธรเชียงขวัญ</a:t>
            </a:r>
            <a:endParaRPr lang="en-US" sz="20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1" y="44299"/>
            <a:ext cx="1037223" cy="146716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22" y="138226"/>
            <a:ext cx="2881013" cy="1032205"/>
          </a:xfrm>
          <a:prstGeom prst="rect">
            <a:avLst/>
          </a:prstGeom>
        </p:spPr>
      </p:pic>
      <p:sp>
        <p:nvSpPr>
          <p:cNvPr id="13" name="สี่เหลี่ยมผืนผ้ามุมมน 12"/>
          <p:cNvSpPr/>
          <p:nvPr/>
        </p:nvSpPr>
        <p:spPr>
          <a:xfrm>
            <a:off x="6137565" y="1323834"/>
            <a:ext cx="5902228" cy="4385007"/>
          </a:xfrm>
          <a:prstGeom prst="roundRect">
            <a:avLst/>
          </a:prstGeom>
          <a:solidFill>
            <a:srgbClr val="96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พ.ต.อ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2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พงษ์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ศักดิ์ เตยหล้า </a:t>
            </a:r>
            <a:r>
              <a:rPr lang="th-TH" sz="2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ผกก.สภ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.เชียงขวัญ ประชุมชี้แจงและให้ข้อมูลเกี่ยวกับการประเมินการรับรู้แก่เจ้าหน้าที่ตำรวจในสังกัด </a:t>
            </a:r>
            <a:r>
              <a:rPr lang="th-TH" sz="2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สภ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.เชียงขวัญตามแบบวัดการรับรู้ของผู้มีส่วนได้ส่วนเสียภายใน </a:t>
            </a:r>
            <a:r>
              <a:rPr lang="en-US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Internal Integrity and Transparency Assessment (IIT),(EIT),(EIT2)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(</a:t>
            </a:r>
            <a:r>
              <a:rPr lang="en-US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OIT)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รวมถึงการประเมินการรับรู้ของเจ้าหน้าที่ตำรวจในหน่วยงานทั้ง 5 สายงานในการดำเนินการต่างๆของสถานีตำรวจที่ปฏิบัติหน้าที่อยู่ในการประชุมบริหาร 25 ธ.ค.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67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เมื่อวันที่ 25 ธ.ค.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2567</a:t>
            </a:r>
            <a:endParaRPr lang="en-US" sz="28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0" y="1728577"/>
            <a:ext cx="5492240" cy="340084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61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999</Words>
  <Application>Microsoft Office PowerPoint</Application>
  <PresentationFormat>แบบจอกว้าง</PresentationFormat>
  <Paragraphs>34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8" baseType="lpstr">
      <vt:lpstr>Angsana New</vt:lpstr>
      <vt:lpstr>Arial</vt:lpstr>
      <vt:lpstr>Calibri</vt:lpstr>
      <vt:lpstr>Calibri Light</vt:lpstr>
      <vt:lpstr>Cordia New</vt:lpstr>
      <vt:lpstr>TH SarabunIT๙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Master</dc:creator>
  <cp:lastModifiedBy>Master</cp:lastModifiedBy>
  <cp:revision>25</cp:revision>
  <dcterms:created xsi:type="dcterms:W3CDTF">2024-04-02T08:03:17Z</dcterms:created>
  <dcterms:modified xsi:type="dcterms:W3CDTF">2025-04-18T07:23:35Z</dcterms:modified>
</cp:coreProperties>
</file>